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c05a44cf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c05a44cf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c05a44cf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c05a44cf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c05a44cf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c05a44cf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c05a44cf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c05a44cf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c05a44cf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c05a44cf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c05a44cf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c05a44cf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0c05a44cf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0c05a44cf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0c05a44cf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0c05a44cf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c05a44cf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c05a44cf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c05a44cf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c05a44cf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c05a44cf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c05a44cf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c05a44c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c05a44c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c05a44cf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c05a44cf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c05a44cf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c05a44cf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5.png"/><Relationship Id="rId10" Type="http://schemas.openxmlformats.org/officeDocument/2006/relationships/image" Target="../media/image8.png"/><Relationship Id="rId13" Type="http://schemas.openxmlformats.org/officeDocument/2006/relationships/image" Target="../media/image3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9" Type="http://schemas.openxmlformats.org/officeDocument/2006/relationships/image" Target="../media/image7.png"/><Relationship Id="rId1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10.png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